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69" r:id="rId14"/>
    <p:sldId id="262" r:id="rId15"/>
    <p:sldId id="267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6064" y="6265852"/>
            <a:ext cx="1717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0.1c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2023-09-03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B13C860-A0FB-829F-8346-CEA7A099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1" y="1454150"/>
            <a:ext cx="4407274" cy="497205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322F1E7-1780-433E-CD24-20113FC2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77" y="1454150"/>
            <a:ext cx="2835566" cy="37691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3A6FCB8-6120-891B-D771-CED60C507060}"/>
              </a:ext>
            </a:extLst>
          </p:cNvPr>
          <p:cNvCxnSpPr>
            <a:cxnSpLocks/>
            <a:stCxn id="36" idx="2"/>
            <a:endCxn id="86" idx="0"/>
          </p:cNvCxnSpPr>
          <p:nvPr/>
        </p:nvCxnSpPr>
        <p:spPr>
          <a:xfrm flipV="1">
            <a:off x="1842325" y="1680771"/>
            <a:ext cx="4451257" cy="246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4677633" y="207057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4890191" y="243991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4988079" y="2809243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4677633" y="65685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4890191" y="102618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4988079" y="1361006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4677633" y="345524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4924836" y="3824575"/>
            <a:ext cx="4644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컴세바아이티탐구학원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코딩 강사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( 22.11. ~ 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508897"/>
            <a:ext cx="477052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054EC87-4E2D-0A21-37B2-BC0B0746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6" y="1498356"/>
            <a:ext cx="4812058" cy="2681659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0D493A-A2AC-FD71-9C17-6A3BB85A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66" y="3831184"/>
            <a:ext cx="2653665" cy="2764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855520" y="4935595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692</TotalTime>
  <Words>1416</Words>
  <Application>Microsoft Office PowerPoint</Application>
  <PresentationFormat>A4 용지(210x297mm)</PresentationFormat>
  <Paragraphs>287</Paragraphs>
  <Slides>15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해인 임</cp:lastModifiedBy>
  <cp:revision>11</cp:revision>
  <dcterms:created xsi:type="dcterms:W3CDTF">2023-08-20T12:08:02Z</dcterms:created>
  <dcterms:modified xsi:type="dcterms:W3CDTF">2023-09-04T07:56:07Z</dcterms:modified>
</cp:coreProperties>
</file>